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165A-A503-4BD8-B75F-7D64BDB6E90E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94F4-26BB-44C1-B6E7-66BA0BB10E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165A-A503-4BD8-B75F-7D64BDB6E90E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94F4-26BB-44C1-B6E7-66BA0BB10E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165A-A503-4BD8-B75F-7D64BDB6E90E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94F4-26BB-44C1-B6E7-66BA0BB10E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165A-A503-4BD8-B75F-7D64BDB6E90E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94F4-26BB-44C1-B6E7-66BA0BB10E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165A-A503-4BD8-B75F-7D64BDB6E90E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94F4-26BB-44C1-B6E7-66BA0BB10E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165A-A503-4BD8-B75F-7D64BDB6E90E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94F4-26BB-44C1-B6E7-66BA0BB10E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165A-A503-4BD8-B75F-7D64BDB6E90E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94F4-26BB-44C1-B6E7-66BA0BB10E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165A-A503-4BD8-B75F-7D64BDB6E90E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94F4-26BB-44C1-B6E7-66BA0BB10E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165A-A503-4BD8-B75F-7D64BDB6E90E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94F4-26BB-44C1-B6E7-66BA0BB10E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165A-A503-4BD8-B75F-7D64BDB6E90E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94F4-26BB-44C1-B6E7-66BA0BB10E6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165A-A503-4BD8-B75F-7D64BDB6E90E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B9294F4-26BB-44C1-B6E7-66BA0BB10E6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8E165A-A503-4BD8-B75F-7D64BDB6E90E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9294F4-26BB-44C1-B6E7-66BA0BB10E63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uk.wikipedia.org/wiki/%D0%A3%D0%93%D0%9A%D0%A6" TargetMode="External"/><Relationship Id="rId7" Type="http://schemas.openxmlformats.org/officeDocument/2006/relationships/hyperlink" Target="http://uk.wikipedia.org/wiki/1993" TargetMode="External"/><Relationship Id="rId2" Type="http://schemas.openxmlformats.org/officeDocument/2006/relationships/hyperlink" Target="http://uk.wikipedia.org/wiki/190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2002" TargetMode="External"/><Relationship Id="rId5" Type="http://schemas.openxmlformats.org/officeDocument/2006/relationships/hyperlink" Target="http://uk.wikipedia.org/wiki/2000" TargetMode="External"/><Relationship Id="rId10" Type="http://schemas.openxmlformats.org/officeDocument/2006/relationships/image" Target="../media/image7.jpeg"/><Relationship Id="rId4" Type="http://schemas.openxmlformats.org/officeDocument/2006/relationships/hyperlink" Target="http://uk.wikipedia.org/wiki/1938" TargetMode="External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/>
              <a:t>Екологічні проблеми моєї місцевості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DSCN545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400829">
            <a:off x="214282" y="3286124"/>
            <a:ext cx="3619493" cy="27146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DSCN544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874732">
            <a:off x="4998258" y="3626520"/>
            <a:ext cx="3619493" cy="271462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Бедный-грунт-1363593816_8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5038"/>
            <a:ext cx="9144000" cy="68630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7088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uk-UA" i="1" dirty="0" smtClean="0"/>
              <a:t>Мої рекомендації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1)Організувати плановий,постійний вивіз сміття з села.</a:t>
            </a:r>
          </a:p>
          <a:p>
            <a:r>
              <a:rPr lang="uk-UA" dirty="0" smtClean="0"/>
              <a:t>2)Припинити засмічення водойми </a:t>
            </a:r>
            <a:r>
              <a:rPr lang="uk-UA" dirty="0" err="1" smtClean="0"/>
              <a:t>р.Джуринки</a:t>
            </a:r>
            <a:r>
              <a:rPr lang="uk-UA" dirty="0" smtClean="0"/>
              <a:t>.</a:t>
            </a:r>
          </a:p>
          <a:p>
            <a:r>
              <a:rPr lang="uk-UA" dirty="0" smtClean="0"/>
              <a:t>3)Старатися використовувати природні засоби для </a:t>
            </a:r>
            <a:r>
              <a:rPr lang="uk-UA" dirty="0" err="1" smtClean="0"/>
              <a:t>підвишення</a:t>
            </a:r>
            <a:r>
              <a:rPr lang="uk-UA" dirty="0" smtClean="0"/>
              <a:t> врожаю</a:t>
            </a:r>
          </a:p>
          <a:p>
            <a:r>
              <a:rPr lang="uk-UA" dirty="0" smtClean="0"/>
              <a:t>4)</a:t>
            </a:r>
            <a:r>
              <a:rPr lang="uk-UA" dirty="0" err="1" smtClean="0"/>
              <a:t>Пам</a:t>
            </a:r>
            <a:r>
              <a:rPr lang="en-US" dirty="0" smtClean="0"/>
              <a:t>’</a:t>
            </a:r>
            <a:r>
              <a:rPr lang="uk-UA" dirty="0" err="1" smtClean="0"/>
              <a:t>ятати</a:t>
            </a:r>
            <a:r>
              <a:rPr lang="uk-UA" dirty="0" smtClean="0"/>
              <a:t>,що вирішення любої проблеми у руках самої людини!</a:t>
            </a:r>
          </a:p>
          <a:p>
            <a:r>
              <a:rPr lang="uk-UA" dirty="0" smtClean="0"/>
              <a:t>5)Бережіть природу і красу рідног</a:t>
            </a:r>
            <a:r>
              <a:rPr lang="uk-UA" dirty="0" smtClean="0"/>
              <a:t>о краю!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                        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                                                           Виконала учениця 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                                                                     11 класу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                                                             </a:t>
            </a:r>
            <a:r>
              <a:rPr lang="uk-UA" dirty="0" err="1" smtClean="0"/>
              <a:t>Коцюк</a:t>
            </a:r>
            <a:r>
              <a:rPr lang="uk-UA" smtClean="0"/>
              <a:t> Христина </a:t>
            </a:r>
            <a:r>
              <a:rPr lang="uk-UA" dirty="0" smtClean="0"/>
              <a:t>І.</a:t>
            </a:r>
            <a:endParaRPr lang="ru-RU" dirty="0"/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714488"/>
            <a:ext cx="4429156" cy="4643470"/>
          </a:xfrm>
          <a:prstGeom prst="rect">
            <a:avLst/>
          </a:prstGeom>
        </p:spPr>
      </p:pic>
      <p:pic>
        <p:nvPicPr>
          <p:cNvPr id="5" name="Рисунок 4" descr="DSCN545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642918"/>
            <a:ext cx="3524243" cy="264318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7088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uk-UA" i="1" dirty="0" smtClean="0"/>
              <a:t>Мета проекту</a:t>
            </a:r>
            <a:r>
              <a:rPr lang="en-US" i="1" dirty="0" smtClean="0"/>
              <a:t>: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5000636"/>
          </a:xfrm>
          <a:solidFill>
            <a:srgbClr val="FFFF0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uk-UA" sz="2800" i="1" dirty="0" smtClean="0"/>
              <a:t> </a:t>
            </a:r>
            <a:r>
              <a:rPr lang="uk-UA" sz="3600" i="1" dirty="0" smtClean="0"/>
              <a:t>Проаналізувати стан екології в селищі </a:t>
            </a:r>
          </a:p>
          <a:p>
            <a:r>
              <a:rPr lang="uk-UA" sz="3600" i="1" dirty="0" err="1" smtClean="0"/>
              <a:t>Долідити</a:t>
            </a:r>
            <a:r>
              <a:rPr lang="uk-UA" sz="3600" i="1" dirty="0" smtClean="0"/>
              <a:t> місця забруднення </a:t>
            </a:r>
          </a:p>
          <a:p>
            <a:r>
              <a:rPr lang="uk-UA" sz="3600" i="1" dirty="0" smtClean="0"/>
              <a:t> Розглянути можливості покращення екологічної ситуації </a:t>
            </a:r>
          </a:p>
          <a:p>
            <a:r>
              <a:rPr lang="uk-UA" sz="3600" i="1" dirty="0" smtClean="0"/>
              <a:t>Висвітлити проблему в повному обсязі</a:t>
            </a:r>
          </a:p>
          <a:p>
            <a:r>
              <a:rPr lang="uk-UA" sz="3600" i="1" dirty="0" smtClean="0"/>
              <a:t>Рекомендувати населенню шляхи боротьби з екологічними проблемами селища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uk-UA" i="1" dirty="0" smtClean="0"/>
              <a:t>Наше село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 smtClean="0"/>
              <a:t>Мальовниче село Джурин,</a:t>
            </a:r>
            <a:r>
              <a:rPr lang="uk-UA" i="1" dirty="0" err="1" smtClean="0"/>
              <a:t>Чортківського</a:t>
            </a:r>
            <a:r>
              <a:rPr lang="uk-UA" i="1" dirty="0" smtClean="0"/>
              <a:t> району,    </a:t>
            </a:r>
          </a:p>
          <a:p>
            <a:r>
              <a:rPr lang="uk-UA" i="1" dirty="0" smtClean="0"/>
              <a:t>Тернопільської області </a:t>
            </a:r>
            <a:r>
              <a:rPr lang="ru-RU" dirty="0" smtClean="0"/>
              <a:t> </a:t>
            </a:r>
            <a:r>
              <a:rPr lang="ru-RU" i="1" dirty="0" smtClean="0"/>
              <a:t>Селом </a:t>
            </a:r>
            <a:r>
              <a:rPr lang="ru-RU" i="1" dirty="0" err="1" smtClean="0"/>
              <a:t>тече</a:t>
            </a:r>
            <a:r>
              <a:rPr lang="ru-RU" i="1" dirty="0" smtClean="0"/>
              <a:t> </a:t>
            </a:r>
            <a:r>
              <a:rPr lang="ru-RU" i="1" dirty="0" err="1" smtClean="0"/>
              <a:t>річка</a:t>
            </a:r>
            <a:r>
              <a:rPr lang="ru-RU" i="1" dirty="0" smtClean="0"/>
              <a:t> </a:t>
            </a:r>
            <a:r>
              <a:rPr lang="ru-RU" i="1" dirty="0" err="1" smtClean="0"/>
              <a:t>Джуринка</a:t>
            </a:r>
            <a:r>
              <a:rPr lang="ru-RU" i="1" dirty="0" smtClean="0"/>
              <a:t>, яка </a:t>
            </a:r>
            <a:r>
              <a:rPr lang="ru-RU" i="1" dirty="0" err="1" smtClean="0"/>
              <a:t>починається</a:t>
            </a:r>
            <a:r>
              <a:rPr lang="ru-RU" i="1" dirty="0" smtClean="0"/>
              <a:t> в </a:t>
            </a:r>
            <a:r>
              <a:rPr lang="ru-RU" i="1" dirty="0" err="1" smtClean="0"/>
              <a:t>сусідньому</a:t>
            </a:r>
            <a:r>
              <a:rPr lang="ru-RU" i="1" dirty="0" smtClean="0"/>
              <a:t> </a:t>
            </a:r>
            <a:r>
              <a:rPr lang="ru-RU" i="1" dirty="0" err="1" smtClean="0"/>
              <a:t>селі</a:t>
            </a:r>
            <a:r>
              <a:rPr lang="ru-RU" i="1" dirty="0" smtClean="0"/>
              <a:t>. Колись </a:t>
            </a:r>
            <a:r>
              <a:rPr lang="ru-RU" i="1" dirty="0" err="1" smtClean="0"/>
              <a:t>річка</a:t>
            </a:r>
            <a:r>
              <a:rPr lang="ru-RU" i="1" dirty="0" smtClean="0"/>
              <a:t> </a:t>
            </a:r>
            <a:r>
              <a:rPr lang="ru-RU" i="1" dirty="0" err="1" smtClean="0"/>
              <a:t>була</a:t>
            </a:r>
            <a:r>
              <a:rPr lang="ru-RU" i="1" dirty="0" smtClean="0"/>
              <a:t> </a:t>
            </a:r>
            <a:r>
              <a:rPr lang="ru-RU" i="1" dirty="0" err="1" smtClean="0"/>
              <a:t>досить</a:t>
            </a:r>
            <a:r>
              <a:rPr lang="ru-RU" i="1" dirty="0" smtClean="0"/>
              <a:t> </a:t>
            </a:r>
            <a:r>
              <a:rPr lang="ru-RU" i="1" dirty="0" err="1" smtClean="0"/>
              <a:t>глибока</a:t>
            </a:r>
            <a:r>
              <a:rPr lang="ru-RU" i="1" dirty="0" smtClean="0"/>
              <a:t>, та коли почали </a:t>
            </a:r>
            <a:r>
              <a:rPr lang="ru-RU" i="1" dirty="0" err="1" smtClean="0"/>
              <a:t>проводити</a:t>
            </a:r>
            <a:r>
              <a:rPr lang="ru-RU" i="1" dirty="0" smtClean="0"/>
              <a:t> </a:t>
            </a:r>
            <a:r>
              <a:rPr lang="ru-RU" i="1" dirty="0" err="1" smtClean="0"/>
              <a:t>меліорацію</a:t>
            </a:r>
            <a:r>
              <a:rPr lang="ru-RU" i="1" dirty="0" smtClean="0"/>
              <a:t>, </a:t>
            </a:r>
            <a:r>
              <a:rPr lang="ru-RU" i="1" dirty="0" err="1" smtClean="0"/>
              <a:t>річка</a:t>
            </a:r>
            <a:r>
              <a:rPr lang="ru-RU" i="1" dirty="0" smtClean="0"/>
              <a:t> </a:t>
            </a:r>
            <a:r>
              <a:rPr lang="ru-RU" i="1" dirty="0" err="1" smtClean="0"/>
              <a:t>обміліла</a:t>
            </a:r>
            <a:r>
              <a:rPr lang="ru-RU" i="1" dirty="0" smtClean="0"/>
              <a:t>.</a:t>
            </a:r>
          </a:p>
          <a:p>
            <a:endParaRPr lang="ru-RU" i="1" dirty="0" smtClean="0"/>
          </a:p>
          <a:p>
            <a:pPr>
              <a:buNone/>
            </a:pPr>
            <a:endParaRPr lang="ru-RU" i="1" dirty="0"/>
          </a:p>
        </p:txBody>
      </p:sp>
      <p:pic>
        <p:nvPicPr>
          <p:cNvPr id="4" name="Рисунок 3" descr="img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" y="-71462"/>
            <a:ext cx="9144000" cy="7072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66"/>
          </a:xfrm>
          <a:solidFill>
            <a:srgbClr val="00B0F0"/>
          </a:solidFill>
        </p:spPr>
        <p:txBody>
          <a:bodyPr/>
          <a:lstStyle/>
          <a:p>
            <a:r>
              <a:rPr lang="uk-UA" dirty="0" smtClean="0"/>
              <a:t>              </a:t>
            </a:r>
            <a:r>
              <a:rPr lang="uk-UA" dirty="0" err="1" smtClean="0"/>
              <a:t>Пам</a:t>
            </a:r>
            <a:r>
              <a:rPr lang="en-US" dirty="0" smtClean="0"/>
              <a:t>’</a:t>
            </a:r>
            <a:r>
              <a:rPr lang="uk-UA" dirty="0" smtClean="0"/>
              <a:t>ятки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  <a:solidFill>
            <a:srgbClr val="FFFF00"/>
          </a:solidFill>
        </p:spPr>
        <p:txBody>
          <a:bodyPr/>
          <a:lstStyle/>
          <a:p>
            <a:r>
              <a:rPr lang="ru-RU" dirty="0" err="1" smtClean="0"/>
              <a:t>церква</a:t>
            </a:r>
            <a:r>
              <a:rPr lang="ru-RU" dirty="0" smtClean="0"/>
              <a:t> </a:t>
            </a:r>
            <a:r>
              <a:rPr lang="ru-RU" dirty="0" err="1" smtClean="0"/>
              <a:t>Успіння</a:t>
            </a:r>
            <a:r>
              <a:rPr lang="ru-RU" dirty="0" smtClean="0"/>
              <a:t> </a:t>
            </a:r>
            <a:r>
              <a:rPr lang="ru-RU" dirty="0" err="1" smtClean="0"/>
              <a:t>Пресвятої</a:t>
            </a:r>
            <a:r>
              <a:rPr lang="ru-RU" dirty="0" smtClean="0"/>
              <a:t> </a:t>
            </a:r>
            <a:r>
              <a:rPr lang="ru-RU" dirty="0" err="1" smtClean="0"/>
              <a:t>Богородиці</a:t>
            </a:r>
            <a:r>
              <a:rPr lang="ru-RU" dirty="0" smtClean="0"/>
              <a:t> (</a:t>
            </a:r>
            <a:r>
              <a:rPr lang="ru-RU" dirty="0" smtClean="0">
                <a:hlinkClick r:id="rId2" tooltip="1902"/>
              </a:rPr>
              <a:t>1902</a:t>
            </a:r>
            <a:r>
              <a:rPr lang="ru-RU" dirty="0" smtClean="0"/>
              <a:t>; </a:t>
            </a:r>
            <a:r>
              <a:rPr lang="ru-RU" dirty="0" err="1" smtClean="0"/>
              <a:t>кам'яна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храм </a:t>
            </a:r>
            <a:r>
              <a:rPr lang="ru-RU" dirty="0" smtClean="0">
                <a:hlinkClick r:id="rId3" tooltip="УГКЦ"/>
              </a:rPr>
              <a:t>УГКЦ</a:t>
            </a:r>
            <a:r>
              <a:rPr lang="ru-RU" dirty="0" smtClean="0"/>
              <a:t> (</a:t>
            </a:r>
            <a:r>
              <a:rPr lang="ru-RU" dirty="0" smtClean="0">
                <a:hlinkClick r:id="rId4" tooltip="1938"/>
              </a:rPr>
              <a:t>1938</a:t>
            </a:r>
            <a:r>
              <a:rPr lang="ru-RU" dirty="0" smtClean="0"/>
              <a:t>; </a:t>
            </a:r>
            <a:r>
              <a:rPr lang="ru-RU" dirty="0" err="1" smtClean="0"/>
              <a:t>реставрований</a:t>
            </a:r>
            <a:r>
              <a:rPr lang="ru-RU" dirty="0" smtClean="0"/>
              <a:t> </a:t>
            </a:r>
            <a:r>
              <a:rPr lang="ru-RU" dirty="0" smtClean="0">
                <a:hlinkClick r:id="rId5" tooltip="2000"/>
              </a:rPr>
              <a:t>2000</a:t>
            </a:r>
            <a:r>
              <a:rPr lang="ru-RU" dirty="0" smtClean="0"/>
              <a:t>)</a:t>
            </a:r>
          </a:p>
          <a:p>
            <a:r>
              <a:rPr lang="ru-RU" dirty="0" smtClean="0"/>
              <a:t>статуя («</a:t>
            </a:r>
            <a:r>
              <a:rPr lang="ru-RU" dirty="0" err="1" smtClean="0"/>
              <a:t>фігура</a:t>
            </a:r>
            <a:r>
              <a:rPr lang="ru-RU" dirty="0" smtClean="0"/>
              <a:t>») </a:t>
            </a:r>
            <a:r>
              <a:rPr lang="ru-RU" dirty="0" err="1" smtClean="0"/>
              <a:t>Матері</a:t>
            </a:r>
            <a:r>
              <a:rPr lang="ru-RU" dirty="0" smtClean="0"/>
              <a:t> </a:t>
            </a:r>
            <a:r>
              <a:rPr lang="ru-RU" dirty="0" err="1" smtClean="0"/>
              <a:t>Божої</a:t>
            </a:r>
            <a:r>
              <a:rPr lang="ru-RU" dirty="0" smtClean="0"/>
              <a:t> (</a:t>
            </a:r>
            <a:r>
              <a:rPr lang="ru-RU" dirty="0" smtClean="0">
                <a:hlinkClick r:id="rId6" tooltip="2002"/>
              </a:rPr>
              <a:t>2002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Споруджено</a:t>
            </a:r>
            <a:r>
              <a:rPr lang="ru-RU" dirty="0" smtClean="0"/>
              <a:t> </a:t>
            </a:r>
            <a:r>
              <a:rPr lang="ru-RU" dirty="0" err="1" smtClean="0"/>
              <a:t>пам'ятник</a:t>
            </a:r>
            <a:r>
              <a:rPr lang="ru-RU" dirty="0" smtClean="0"/>
              <a:t> на честь </a:t>
            </a:r>
            <a:r>
              <a:rPr lang="ru-RU" dirty="0" err="1" smtClean="0"/>
              <a:t>скасування</a:t>
            </a:r>
            <a:r>
              <a:rPr lang="ru-RU" dirty="0" smtClean="0"/>
              <a:t> </a:t>
            </a:r>
            <a:r>
              <a:rPr lang="ru-RU" dirty="0" err="1" smtClean="0"/>
              <a:t>панщини</a:t>
            </a:r>
            <a:r>
              <a:rPr lang="ru-RU" dirty="0" smtClean="0"/>
              <a:t>, </a:t>
            </a:r>
            <a:r>
              <a:rPr lang="ru-RU" dirty="0" err="1" smtClean="0"/>
              <a:t>насипана</a:t>
            </a:r>
            <a:r>
              <a:rPr lang="ru-RU" dirty="0" smtClean="0"/>
              <a:t> могила </a:t>
            </a:r>
            <a:r>
              <a:rPr lang="ru-RU" dirty="0" err="1" smtClean="0"/>
              <a:t>Борцям</a:t>
            </a:r>
            <a:r>
              <a:rPr lang="ru-RU" dirty="0" smtClean="0"/>
              <a:t> за волю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smtClean="0">
                <a:hlinkClick r:id="rId7" tooltip="1993"/>
              </a:rPr>
              <a:t>1993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4" name="Рисунок 3" descr="DSCN5444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718861" y="3985837"/>
            <a:ext cx="3147226" cy="2786058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5" name="Рисунок 4" descr="DSCN5445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6572264" y="3786190"/>
            <a:ext cx="2285984" cy="2928934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pic>
        <p:nvPicPr>
          <p:cNvPr id="6" name="Рисунок 5" descr="DSCN5457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0" y="3741904"/>
            <a:ext cx="2357422" cy="3116096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BCBCB"/>
            </a:gs>
            <a:gs pos="13000">
              <a:srgbClr val="5F5F5F"/>
            </a:gs>
            <a:gs pos="21001">
              <a:srgbClr val="5F5F5F"/>
            </a:gs>
            <a:gs pos="63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7088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endParaRPr lang="ru-RU" i="1" dirty="0"/>
          </a:p>
        </p:txBody>
      </p:sp>
      <p:pic>
        <p:nvPicPr>
          <p:cNvPr id="9" name="Содержимое 8" descr="DSCN546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716573" cy="1857364"/>
          </a:xfrm>
        </p:spPr>
      </p:pic>
      <p:sp>
        <p:nvSpPr>
          <p:cNvPr id="4" name="Овал 3"/>
          <p:cNvSpPr/>
          <p:nvPr/>
        </p:nvSpPr>
        <p:spPr>
          <a:xfrm>
            <a:off x="2571736" y="2143116"/>
            <a:ext cx="3929090" cy="285752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Основні екологічні проблеми</a:t>
            </a:r>
            <a:endParaRPr lang="ru-RU" sz="3200" dirty="0"/>
          </a:p>
        </p:txBody>
      </p:sp>
      <p:cxnSp>
        <p:nvCxnSpPr>
          <p:cNvPr id="6" name="Прямая со стрелкой 5"/>
          <p:cNvCxnSpPr>
            <a:stCxn id="4" idx="7"/>
          </p:cNvCxnSpPr>
          <p:nvPr/>
        </p:nvCxnSpPr>
        <p:spPr>
          <a:xfrm rot="5400000" flipH="1" flipV="1">
            <a:off x="5932450" y="1850338"/>
            <a:ext cx="704226" cy="7182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1"/>
          </p:cNvCxnSpPr>
          <p:nvPr/>
        </p:nvCxnSpPr>
        <p:spPr>
          <a:xfrm rot="16200000" flipV="1">
            <a:off x="2364448" y="1778900"/>
            <a:ext cx="704226" cy="8611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4" idx="3"/>
          </p:cNvCxnSpPr>
          <p:nvPr/>
        </p:nvCxnSpPr>
        <p:spPr>
          <a:xfrm rot="5400000">
            <a:off x="2507324" y="4503698"/>
            <a:ext cx="561350" cy="7182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4" idx="5"/>
          </p:cNvCxnSpPr>
          <p:nvPr/>
        </p:nvCxnSpPr>
        <p:spPr>
          <a:xfrm rot="16200000" flipH="1">
            <a:off x="6039607" y="4467979"/>
            <a:ext cx="561350" cy="7897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 descr="DSCN544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5143512"/>
            <a:ext cx="3428991" cy="1714487"/>
          </a:xfrm>
          <a:prstGeom prst="rect">
            <a:avLst/>
          </a:prstGeom>
        </p:spPr>
      </p:pic>
      <p:pic>
        <p:nvPicPr>
          <p:cNvPr id="11" name="Рисунок 10" descr="images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9322" y="0"/>
            <a:ext cx="3214678" cy="1904979"/>
          </a:xfrm>
          <a:prstGeom prst="rect">
            <a:avLst/>
          </a:prstGeom>
        </p:spPr>
      </p:pic>
      <p:pic>
        <p:nvPicPr>
          <p:cNvPr id="13" name="Рисунок 12" descr="images (4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143512"/>
            <a:ext cx="3571868" cy="19669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0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uk-UA" i="1" dirty="0" smtClean="0"/>
              <a:t>Забруднення водойм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385765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uk-UA" i="1" dirty="0" smtClean="0"/>
              <a:t>Якість нашої річки значно погіршилась через вплив людського </a:t>
            </a:r>
            <a:r>
              <a:rPr lang="uk-UA" i="1" dirty="0" err="1" smtClean="0"/>
              <a:t>фактору.Мешканці</a:t>
            </a:r>
            <a:r>
              <a:rPr lang="uk-UA" i="1" dirty="0" smtClean="0"/>
              <a:t> села часто створюють стихійні смітники на берегах,викидають відходи у </a:t>
            </a:r>
            <a:r>
              <a:rPr lang="uk-UA" i="1" dirty="0" err="1" smtClean="0"/>
              <a:t>водойми.Недосконалими</a:t>
            </a:r>
            <a:r>
              <a:rPr lang="uk-UA" i="1" dirty="0" smtClean="0"/>
              <a:t> є очисні </a:t>
            </a:r>
            <a:r>
              <a:rPr lang="uk-UA" i="1" dirty="0" err="1" smtClean="0"/>
              <a:t>калізаційні</a:t>
            </a:r>
            <a:r>
              <a:rPr lang="uk-UA" i="1" dirty="0" smtClean="0"/>
              <a:t> </a:t>
            </a:r>
            <a:r>
              <a:rPr lang="uk-UA" i="1" dirty="0" err="1" smtClean="0"/>
              <a:t>споруди.Іноді</a:t>
            </a:r>
            <a:r>
              <a:rPr lang="uk-UA" i="1" dirty="0" smtClean="0"/>
              <a:t> бруд стікає в </a:t>
            </a:r>
            <a:r>
              <a:rPr lang="uk-UA" i="1" dirty="0" err="1" smtClean="0"/>
              <a:t>Джуринку.У</a:t>
            </a:r>
            <a:r>
              <a:rPr lang="uk-UA" i="1" dirty="0" smtClean="0"/>
              <a:t> </a:t>
            </a:r>
            <a:r>
              <a:rPr lang="uk-UA" i="1" dirty="0" err="1" smtClean="0"/>
              <a:t>грунти</a:t>
            </a:r>
            <a:r>
              <a:rPr lang="uk-UA" i="1" dirty="0" smtClean="0"/>
              <a:t> вноситься велика кількість мінеральних дорив,що з талими і підземними водами потрапляють у </a:t>
            </a:r>
            <a:r>
              <a:rPr lang="uk-UA" i="1" dirty="0" err="1" smtClean="0"/>
              <a:t>річку.Якість</a:t>
            </a:r>
            <a:r>
              <a:rPr lang="uk-UA" i="1" dirty="0" smtClean="0"/>
              <a:t> риби у річці погана бо середовище її існування надзвичайно </a:t>
            </a:r>
            <a:r>
              <a:rPr lang="uk-UA" i="1" dirty="0" err="1" smtClean="0"/>
              <a:t>забруднене.Вода</a:t>
            </a:r>
            <a:r>
              <a:rPr lang="uk-UA" i="1" dirty="0" smtClean="0"/>
              <a:t> є непридатною для </a:t>
            </a:r>
            <a:r>
              <a:rPr lang="uk-UA" i="1" dirty="0" err="1" smtClean="0"/>
              <a:t>купання.Відомі</a:t>
            </a:r>
            <a:r>
              <a:rPr lang="uk-UA" i="1" dirty="0" smtClean="0"/>
              <a:t> випадки захворювання на лептоспіроз(серед них і летальні) та інші інфекційні </a:t>
            </a:r>
            <a:r>
              <a:rPr lang="uk-UA" i="1" dirty="0" err="1" smtClean="0"/>
              <a:t>хвороби.Ретельного</a:t>
            </a:r>
            <a:r>
              <a:rPr lang="uk-UA" i="1" dirty="0" smtClean="0"/>
              <a:t> аналізу потребує і питна вода.</a:t>
            </a:r>
            <a:endParaRPr lang="ru-RU" i="1" dirty="0"/>
          </a:p>
        </p:txBody>
      </p:sp>
      <p:pic>
        <p:nvPicPr>
          <p:cNvPr id="4" name="Рисунок 3" descr="DSCN547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5072074"/>
            <a:ext cx="4143372" cy="1714487"/>
          </a:xfrm>
          <a:prstGeom prst="rect">
            <a:avLst/>
          </a:prstGeom>
        </p:spPr>
      </p:pic>
      <p:pic>
        <p:nvPicPr>
          <p:cNvPr id="5" name="Рисунок 4" descr="DSCN546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5072074"/>
            <a:ext cx="3571900" cy="1785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uk-UA" i="1" dirty="0" smtClean="0"/>
              <a:t>Велика транспортна </a:t>
            </a:r>
            <a:r>
              <a:rPr lang="uk-UA" i="1" dirty="0" err="1" smtClean="0"/>
              <a:t>розв</a:t>
            </a:r>
            <a:r>
              <a:rPr lang="en-US" i="1" dirty="0" smtClean="0"/>
              <a:t>’</a:t>
            </a:r>
            <a:r>
              <a:rPr lang="uk-UA" i="1" dirty="0" err="1" smtClean="0"/>
              <a:t>язка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4286280"/>
          </a:xfrm>
        </p:spPr>
        <p:txBody>
          <a:bodyPr>
            <a:normAutofit lnSpcReduction="10000"/>
          </a:bodyPr>
          <a:lstStyle/>
          <a:p>
            <a:r>
              <a:rPr lang="uk-UA" i="1" dirty="0" smtClean="0"/>
              <a:t>У Джурині знаходиться трьохстороння </a:t>
            </a:r>
            <a:r>
              <a:rPr lang="uk-UA" i="1" dirty="0" err="1" smtClean="0"/>
              <a:t>транспорна</a:t>
            </a:r>
            <a:r>
              <a:rPr lang="uk-UA" i="1" dirty="0" smtClean="0"/>
              <a:t> </a:t>
            </a:r>
            <a:r>
              <a:rPr lang="uk-UA" i="1" dirty="0" err="1" smtClean="0"/>
              <a:t>розв</a:t>
            </a:r>
            <a:r>
              <a:rPr lang="en-US" i="1" dirty="0" smtClean="0"/>
              <a:t>’</a:t>
            </a:r>
            <a:r>
              <a:rPr lang="uk-UA" i="1" dirty="0" err="1" smtClean="0"/>
              <a:t>язка.Тут</a:t>
            </a:r>
            <a:r>
              <a:rPr lang="uk-UA" i="1" dirty="0" smtClean="0"/>
              <a:t> автомобілі їздять у три </a:t>
            </a:r>
            <a:r>
              <a:rPr lang="uk-UA" i="1" dirty="0" err="1" smtClean="0"/>
              <a:t>сторони-с.Полівці</a:t>
            </a:r>
            <a:r>
              <a:rPr lang="uk-UA" i="1" dirty="0" smtClean="0"/>
              <a:t>,місто Чортків і місто </a:t>
            </a:r>
            <a:r>
              <a:rPr lang="uk-UA" i="1" dirty="0" err="1" smtClean="0"/>
              <a:t>Бучач</a:t>
            </a:r>
            <a:r>
              <a:rPr lang="uk-UA" i="1" dirty="0" smtClean="0"/>
              <a:t>. Цими шляхами пересувається багато вантажних автомобілів.</a:t>
            </a:r>
          </a:p>
          <a:p>
            <a:r>
              <a:rPr lang="uk-UA" i="1" dirty="0" smtClean="0"/>
              <a:t>Від значного нагромадження машин страждає екологія </a:t>
            </a:r>
            <a:r>
              <a:rPr lang="uk-UA" i="1" dirty="0" err="1" smtClean="0"/>
              <a:t>селища.Забруднюється</a:t>
            </a:r>
            <a:r>
              <a:rPr lang="uk-UA" i="1" dirty="0" smtClean="0"/>
              <a:t> атмосферне повітря,пасовища, орні землі,залишаються засміченими узбіччя </a:t>
            </a:r>
            <a:r>
              <a:rPr lang="uk-UA" i="1" dirty="0" err="1" smtClean="0"/>
              <a:t>доріг.Пил</a:t>
            </a:r>
            <a:r>
              <a:rPr lang="uk-UA" i="1" dirty="0" smtClean="0"/>
              <a:t> і шкідливі речовини з відпрацьованих газів осідають на поля і </a:t>
            </a:r>
            <a:r>
              <a:rPr lang="uk-UA" i="1" dirty="0" err="1" smtClean="0"/>
              <a:t>насадження.Від</a:t>
            </a:r>
            <a:r>
              <a:rPr lang="uk-UA" i="1" dirty="0" smtClean="0"/>
              <a:t> шуму і забруднення токсичними елементами потерпають мешканці села(особливо на вулиці із жвавим рухом)   </a:t>
            </a:r>
            <a:endParaRPr lang="ru-RU" i="1" dirty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370070">
            <a:off x="500034" y="4867298"/>
            <a:ext cx="2466975" cy="1847850"/>
          </a:xfrm>
          <a:prstGeom prst="rect">
            <a:avLst/>
          </a:prstGeo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62096">
            <a:off x="5110173" y="4729838"/>
            <a:ext cx="3093638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7088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uk-UA" i="1" dirty="0" smtClean="0"/>
              <a:t>С</a:t>
            </a:r>
            <a:r>
              <a:rPr lang="uk-UA" i="1" dirty="0" smtClean="0"/>
              <a:t>тихійні </a:t>
            </a:r>
            <a:r>
              <a:rPr lang="uk-UA" i="1" dirty="0" err="1" smtClean="0"/>
              <a:t>сміттєзвалища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 smtClean="0"/>
              <a:t>У с</a:t>
            </a:r>
            <a:r>
              <a:rPr lang="uk-UA" i="1" dirty="0" smtClean="0"/>
              <a:t>елі Джурин відсутній організований вивіз сміття на </a:t>
            </a:r>
            <a:r>
              <a:rPr lang="uk-UA" i="1" dirty="0" err="1" smtClean="0"/>
              <a:t>сміттєзвалища</a:t>
            </a:r>
            <a:r>
              <a:rPr lang="uk-UA" i="1" dirty="0" smtClean="0"/>
              <a:t>,через це у певних його місцях існує велике скупчення непотрібних речей та відходів,що призводить до забруднення вулиць та місць громадського відпочинку.</a:t>
            </a:r>
            <a:endParaRPr lang="ru-RU" i="1" dirty="0"/>
          </a:p>
        </p:txBody>
      </p:sp>
      <p:pic>
        <p:nvPicPr>
          <p:cNvPr id="4" name="Рисунок 3" descr="DSCN54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384114">
            <a:off x="238127" y="4143380"/>
            <a:ext cx="3333741" cy="2500306"/>
          </a:xfrm>
          <a:prstGeom prst="rect">
            <a:avLst/>
          </a:prstGeom>
        </p:spPr>
      </p:pic>
      <p:pic>
        <p:nvPicPr>
          <p:cNvPr id="5" name="Рисунок 4" descr="DSCN545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371175">
            <a:off x="5857884" y="4050200"/>
            <a:ext cx="3143239" cy="2664924"/>
          </a:xfrm>
          <a:prstGeom prst="rect">
            <a:avLst/>
          </a:prstGeom>
        </p:spPr>
      </p:pic>
      <p:pic>
        <p:nvPicPr>
          <p:cNvPr id="6" name="Рисунок 5" descr="DSCN546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00430" y="4071942"/>
            <a:ext cx="2571736" cy="1928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7088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uk-UA" i="1" dirty="0" smtClean="0"/>
              <a:t>Небезпечне виробництво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i="1" dirty="0" smtClean="0"/>
              <a:t>На сьогоднішній момент відбувається надмірне використання засобів хімічного захисту рослин,що призводить до спустошення і омертвіння </a:t>
            </a:r>
            <a:r>
              <a:rPr lang="uk-UA" i="1" dirty="0" err="1" smtClean="0"/>
              <a:t>грунтів</a:t>
            </a:r>
            <a:r>
              <a:rPr lang="uk-UA" i="1" dirty="0" smtClean="0"/>
              <a:t> </a:t>
            </a:r>
            <a:endParaRPr lang="ru-RU" i="1" dirty="0"/>
          </a:p>
        </p:txBody>
      </p:sp>
      <p:pic>
        <p:nvPicPr>
          <p:cNvPr id="4" name="Рисунок 3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34" y="3286125"/>
            <a:ext cx="3328958" cy="4143404"/>
          </a:xfrm>
          <a:prstGeom prst="rect">
            <a:avLst/>
          </a:prstGeom>
        </p:spPr>
      </p:pic>
      <p:pic>
        <p:nvPicPr>
          <p:cNvPr id="6" name="Рисунок 5" descr="images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429000"/>
            <a:ext cx="4476029" cy="39671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419</TotalTime>
  <Words>307</Words>
  <Application>Microsoft Office PowerPoint</Application>
  <PresentationFormat>Экран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Екологічні проблеми моєї місцевості</vt:lpstr>
      <vt:lpstr>Мета проекту:</vt:lpstr>
      <vt:lpstr>Наше село</vt:lpstr>
      <vt:lpstr>              Пам’ятки</vt:lpstr>
      <vt:lpstr>Слайд 5</vt:lpstr>
      <vt:lpstr>Забруднення водойм</vt:lpstr>
      <vt:lpstr>Велика транспортна розв’язка</vt:lpstr>
      <vt:lpstr>Стихійні сміттєзвалища</vt:lpstr>
      <vt:lpstr>Небезпечне виробництво</vt:lpstr>
      <vt:lpstr>Слайд 10</vt:lpstr>
      <vt:lpstr>Мої рекомендації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Екологічні проблеми моєї місцевості</dc:title>
  <dc:creator>admin</dc:creator>
  <cp:lastModifiedBy>admin</cp:lastModifiedBy>
  <cp:revision>41</cp:revision>
  <dcterms:created xsi:type="dcterms:W3CDTF">2014-11-12T16:37:36Z</dcterms:created>
  <dcterms:modified xsi:type="dcterms:W3CDTF">2014-11-13T16:48:25Z</dcterms:modified>
</cp:coreProperties>
</file>